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6" r:id="rId4"/>
    <p:sldId id="263" r:id="rId5"/>
    <p:sldId id="261" r:id="rId6"/>
    <p:sldId id="260" r:id="rId7"/>
    <p:sldId id="262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599" autoAdjust="0"/>
  </p:normalViewPr>
  <p:slideViewPr>
    <p:cSldViewPr>
      <p:cViewPr varScale="1">
        <p:scale>
          <a:sx n="67" d="100"/>
          <a:sy n="67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391375" cy="266429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Эффективные технологии и практики развития познавательно-исследовательской деятельности воспитанников дошкольной образовательной организации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141066" cy="131416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	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Лебедева Мария Станиславовна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воспитатель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Мурманска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6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502768" cy="612068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5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5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развитие познавательно-исследовательских умений детей дошкольного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возраста. </a:t>
            </a:r>
          </a:p>
          <a:p>
            <a:pPr algn="l"/>
            <a:endParaRPr lang="ru-RU" sz="3200" dirty="0" smtClean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58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Способствовать развитию у детей познавательной активности, любознательности, стремления к самостоятельному познанию окружающего мира и размышлению. 	</a:t>
            </a:r>
          </a:p>
          <a:p>
            <a:pPr algn="l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- Обеспечивать повышение уровня профессиональных компетенции педагогов, по вопросу построения развивающей предметно – пространственной среды способствующей развитию познавательно - исследовательской деятельности детей дошкольного возраста.</a:t>
            </a:r>
          </a:p>
          <a:p>
            <a:pPr algn="l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- Создавать условия для организации познавательно – исследовательской деятельности дошкольников с использованием современных образовательных технологий дошкольников.</a:t>
            </a:r>
          </a:p>
          <a:p>
            <a:pPr algn="l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- Повышать степень «вовлеченности» родителей в воспитательно – образовательный процесс способствующий развитию познавательной активности дошкольного возраста.</a:t>
            </a:r>
          </a:p>
          <a:p>
            <a:pPr algn="l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-  Стимулировать установление партнерских взаимоотношений с окружающим социумом путем объединения усилий для развития и воспитания детей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sz="3800" dirty="0">
                <a:solidFill>
                  <a:schemeClr val="bg1"/>
                </a:solidFill>
              </a:rPr>
              <a:t>Участники проекта: дети, воспитатель, родители.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568952" cy="576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деятельности по развитию познавательно-исследовательской деятельности воспитанников ДОУ - развитие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 исследовательского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типа мышления.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познавательного развития в ДОУ: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интереса к предметам и явлениям окружающего мира;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формирование первичных представлений об их свойствах (форме, цвете, размере, структуре, звучности и т. д.);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мыслительных способностей: анализ, сравнение, обобщение, классификация, ориентация во времени и пространстве, установление взаимосвязей;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создание положительной мотивации к самостоятельному поиску нужной информации;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стимулирование и поощрение любознательности, наблюдательности;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формирование и совершенствование навыка работы с различными инструментами, развитие мелкой моторики.</a:t>
            </a: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20688"/>
            <a:ext cx="7854696" cy="4360448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познавательного </a:t>
            </a:r>
            <a:r>
              <a:rPr lang="ru-RU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4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дошкольных образовательных </a:t>
            </a:r>
            <a:r>
              <a:rPr lang="ru-RU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</a:p>
          <a:p>
            <a:pPr algn="ctr"/>
            <a:endParaRPr lang="ru-RU" u="sng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Технология </a:t>
            </a:r>
            <a:r>
              <a:rPr lang="ru-RU" dirty="0"/>
              <a:t>проблемного обучения (Джон </a:t>
            </a:r>
            <a:r>
              <a:rPr lang="ru-RU" dirty="0" err="1"/>
              <a:t>Дьюи</a:t>
            </a:r>
            <a:r>
              <a:rPr lang="ru-RU" dirty="0"/>
              <a:t>, И.Я. </a:t>
            </a:r>
            <a:r>
              <a:rPr lang="ru-RU" dirty="0" err="1"/>
              <a:t>Лернер</a:t>
            </a:r>
            <a:r>
              <a:rPr lang="ru-RU" dirty="0"/>
              <a:t>, </a:t>
            </a:r>
            <a:r>
              <a:rPr lang="ru-RU" dirty="0" err="1"/>
              <a:t>Т.В.Кудрявцев</a:t>
            </a:r>
            <a:r>
              <a:rPr lang="ru-RU" dirty="0"/>
              <a:t>, А.М. Матюшкин, М.И. </a:t>
            </a:r>
            <a:r>
              <a:rPr lang="ru-RU" dirty="0" err="1"/>
              <a:t>Махмутов</a:t>
            </a:r>
            <a:r>
              <a:rPr lang="ru-RU" dirty="0"/>
              <a:t>, М.Н. </a:t>
            </a:r>
            <a:r>
              <a:rPr lang="ru-RU" dirty="0" err="1"/>
              <a:t>Скаткин</a:t>
            </a:r>
            <a:r>
              <a:rPr lang="ru-RU" dirty="0"/>
              <a:t>). </a:t>
            </a:r>
            <a:endParaRPr lang="ru-RU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/>
              <a:t>Технология проектной деятельности (Е.С. Евдокимова). </a:t>
            </a:r>
            <a:endParaRPr lang="ru-RU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/>
              <a:t>Игровые образовательные </a:t>
            </a:r>
            <a:r>
              <a:rPr lang="ru-RU" dirty="0" smtClean="0"/>
              <a:t>технологии.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7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92696"/>
            <a:ext cx="7854696" cy="561662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 приемы организации познавательно-исследовательской 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l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/>
              <a:t>- эвристические беседы;</a:t>
            </a:r>
          </a:p>
          <a:p>
            <a:pPr algn="l"/>
            <a:r>
              <a:rPr lang="ru-RU" dirty="0"/>
              <a:t>- постановка и решение вопросов проблемного характера;</a:t>
            </a:r>
          </a:p>
          <a:p>
            <a:pPr algn="l"/>
            <a:r>
              <a:rPr lang="ru-RU" dirty="0"/>
              <a:t>- наблюдения;</a:t>
            </a:r>
          </a:p>
          <a:p>
            <a:pPr algn="l"/>
            <a:r>
              <a:rPr lang="ru-RU" dirty="0"/>
              <a:t>- моделирование (создание моделей об изменениях в неживой природе);</a:t>
            </a:r>
          </a:p>
          <a:p>
            <a:pPr algn="l"/>
            <a:r>
              <a:rPr lang="ru-RU" dirty="0"/>
              <a:t>- опыты;</a:t>
            </a:r>
          </a:p>
          <a:p>
            <a:pPr algn="l"/>
            <a:r>
              <a:rPr lang="ru-RU" dirty="0"/>
              <a:t>-фиксация результатов: наблюдений, опытов, экспериментов, трудовой деятельности;</a:t>
            </a:r>
          </a:p>
          <a:p>
            <a:pPr algn="l"/>
            <a:r>
              <a:rPr lang="ru-RU" dirty="0"/>
              <a:t>- «погружение» в краски, звуки, запахи и образы природы;</a:t>
            </a:r>
          </a:p>
          <a:p>
            <a:pPr algn="l"/>
            <a:r>
              <a:rPr lang="ru-RU" dirty="0"/>
              <a:t>- подражание голосам и звукам природы;</a:t>
            </a:r>
          </a:p>
          <a:p>
            <a:pPr algn="l"/>
            <a:r>
              <a:rPr lang="ru-RU" dirty="0"/>
              <a:t>- использование художественного слова;</a:t>
            </a:r>
          </a:p>
          <a:p>
            <a:pPr algn="l"/>
            <a:r>
              <a:rPr lang="ru-RU" dirty="0"/>
              <a:t>- дидактические игры, игровые обучающие и творчески развивающие ситуации;</a:t>
            </a:r>
          </a:p>
          <a:p>
            <a:pPr algn="l"/>
            <a:r>
              <a:rPr lang="ru-RU" dirty="0"/>
              <a:t>- трудовые поручения, действия.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10582" cy="54726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4"/>
                </a:solidFill>
              </a:rPr>
              <a:t>Эффективные практики (формы) организации познавательно-исследовательской деятельности </a:t>
            </a:r>
            <a:r>
              <a:rPr lang="ru-RU" dirty="0" smtClean="0">
                <a:solidFill>
                  <a:schemeClr val="accent4"/>
                </a:solidFill>
              </a:rPr>
              <a:t>дошкольников</a:t>
            </a:r>
          </a:p>
          <a:p>
            <a:pPr marL="457200" indent="-457200" algn="l">
              <a:buFontTx/>
              <a:buChar char="-"/>
            </a:pPr>
            <a:r>
              <a:rPr lang="ru-RU" dirty="0" smtClean="0"/>
              <a:t>познание </a:t>
            </a:r>
            <a:r>
              <a:rPr lang="ru-RU" dirty="0"/>
              <a:t>дошкольником мира с помощью </a:t>
            </a:r>
            <a:r>
              <a:rPr lang="ru-RU" dirty="0" err="1" smtClean="0"/>
              <a:t>лэпбука</a:t>
            </a:r>
            <a:r>
              <a:rPr lang="ru-RU" dirty="0" smtClean="0"/>
              <a:t>.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Организация коллекций и </a:t>
            </a:r>
            <a:r>
              <a:rPr lang="ru-RU" dirty="0" smtClean="0"/>
              <a:t>мини-музеев.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Пресс-конференция, в которой воспитанники берут на себя роль специалистов и корреспондентов газетных </a:t>
            </a:r>
            <a:r>
              <a:rPr lang="ru-RU" dirty="0" smtClean="0"/>
              <a:t>изданий.</a:t>
            </a:r>
            <a:endParaRPr lang="ru-RU" dirty="0"/>
          </a:p>
          <a:p>
            <a:pPr marL="457200" indent="-457200" algn="l">
              <a:buFontTx/>
              <a:buChar char="-"/>
            </a:pPr>
            <a:r>
              <a:rPr lang="ru-RU" dirty="0"/>
              <a:t>Устные </a:t>
            </a:r>
            <a:r>
              <a:rPr lang="ru-RU" dirty="0" smtClean="0"/>
              <a:t>журналы.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Клубная </a:t>
            </a:r>
            <a:r>
              <a:rPr lang="ru-RU" dirty="0" smtClean="0"/>
              <a:t>деятельность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Фестиваль детских исследовательских работ и </a:t>
            </a:r>
            <a:r>
              <a:rPr lang="ru-RU" dirty="0" smtClean="0"/>
              <a:t>проектов и т. д. </a:t>
            </a:r>
          </a:p>
        </p:txBody>
      </p:sp>
    </p:spTree>
    <p:extLst>
      <p:ext uri="{BB962C8B-B14F-4D97-AF65-F5344CB8AC3E}">
        <p14:creationId xmlns:p14="http://schemas.microsoft.com/office/powerpoint/2010/main" val="18115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20688"/>
            <a:ext cx="7854696" cy="5472608"/>
          </a:xfrm>
        </p:spPr>
        <p:txBody>
          <a:bodyPr>
            <a:normAutofit/>
          </a:bodyPr>
          <a:lstStyle/>
          <a:p>
            <a:pPr algn="ctr"/>
            <a:r>
              <a:rPr lang="ru-RU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взаимодействия педагогического коллектива с родителями по развитию познавательно-исследовательской деятельности воспитанников дошкольной образовательной </a:t>
            </a:r>
            <a:r>
              <a:rPr lang="ru-RU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/>
            <a:endParaRPr lang="ru-RU" dirty="0" smtClean="0"/>
          </a:p>
          <a:p>
            <a:pPr algn="l"/>
            <a:r>
              <a:rPr lang="ru-RU" sz="2000" dirty="0"/>
              <a:t>- информация по созданию условий в группе по развитию познавательно – исследовательских способностей детей;</a:t>
            </a:r>
          </a:p>
          <a:p>
            <a:pPr algn="l"/>
            <a:r>
              <a:rPr lang="ru-RU" sz="2000" dirty="0"/>
              <a:t>- совместная проектная деятельность с детьми по созданию условий;</a:t>
            </a:r>
          </a:p>
          <a:p>
            <a:pPr algn="l"/>
            <a:r>
              <a:rPr lang="ru-RU" sz="2000" dirty="0"/>
              <a:t>- помощь в оборудовании и оснащении </a:t>
            </a:r>
            <a:r>
              <a:rPr lang="ru-RU" sz="2000" dirty="0" smtClean="0"/>
              <a:t>уголка экспериментирования </a:t>
            </a:r>
            <a:r>
              <a:rPr lang="ru-RU" sz="2000" dirty="0"/>
              <a:t>в группе;</a:t>
            </a:r>
          </a:p>
          <a:p>
            <a:pPr algn="l"/>
            <a:r>
              <a:rPr lang="ru-RU" sz="2000" dirty="0"/>
              <a:t>- участие в выставках, защита детских проектов.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352928" cy="6048672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Подводя итоги проделанной работы, можно сделать следующие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Необходимо ежедневно способствовать  развитию у детей познавательной активности, любознательности, стремления к самостоятельному познанию окружающего мира и размышлению.</a:t>
            </a:r>
          </a:p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Обеспечивать повышение уровня профессиональных компетенции педагогов, по вопросу построения развивающей предметно – пространственной среды способствующей развитию познавательно - исследовательской деятельности детей дошкольного возраста.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Повышать степень «вовлеченности» родителей в воспитательно – образовательный процесс способствующий развитию познавательной активности дошкольного возраста.</a:t>
            </a:r>
          </a:p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 Стимулировать установление партнерских взаимоотношений с окружающим социумом путем объединения усилий для развития и воспитания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2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854696" cy="61926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О.В., Щетинина В.В.,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Поддьяков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Н.Н. Программа по организации познавательно-исследовательской деятельности дошкольников «Ребёнок в мире поиска».- М.: ТЦ Сфера, 2017.-128с.</a:t>
            </a:r>
          </a:p>
          <a:p>
            <a:pPr indent="442913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Евдокимова Е.С. Технология проектирования в ДОУ. – М.:ТЦ Сфера,2006.-64с. 3. Карабанова О.А., Алиева Э.Ф.,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Радионова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О.Р., Рабинович П.Д.,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Е.М. Организация развивающей предметно-пространственной среды в соответствии с федеральным государственным образовательным стандартом дошкольного образования. Методические рекомендации для педагогических работников дошкольных образовательных организаций и родителей детей дошкольного возраста / О.А. Карабанова, Э.Ф. Алиева, О.Р.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Радионова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П.Д. Рабинович, Е.М.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М.: Федеральный институт развития образования, 2014.</a:t>
            </a:r>
          </a:p>
          <a:p>
            <a:pPr indent="442913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Малицкая И.Б. Экспериментирование в детском саду в условиях реализации ФГОС ДО//Воспитатель ДОУ.-№5.-2018.-С.6-10.</a:t>
            </a:r>
          </a:p>
          <a:p>
            <a:pPr indent="442913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Методические рекомендации «Особенности организации и содержание образовательной деятельности по познавательному развитию дошкольников» практические материалы - Мурманск, 2019. </a:t>
            </a:r>
          </a:p>
          <a:p>
            <a:pPr indent="442913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Фришман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И.И. Теоретические основания формирования познавательного интереса дошкольников//Познавательное развитие дошкольников: теоретические основы и новые технологии: сборник статей/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сост.Т.В.Волосовец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И.Л.Кириллов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Л.М.Кларина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.- М.: Русское слово - учебник, 2015.-С.5-8. 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689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Эффективные технологии и практики развития познавательно-исследовательской деятельности воспитанников дошкольной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технологии и практики развития познавательно-исследовательской деятельности воспитанников дошкольной образовательной организации</dc:title>
  <dc:creator>ДИМАН</dc:creator>
  <cp:lastModifiedBy>ДИМАН</cp:lastModifiedBy>
  <cp:revision>11</cp:revision>
  <dcterms:created xsi:type="dcterms:W3CDTF">2020-10-06T15:43:57Z</dcterms:created>
  <dcterms:modified xsi:type="dcterms:W3CDTF">2022-02-23T13:11:51Z</dcterms:modified>
</cp:coreProperties>
</file>